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605" r:id="rId2"/>
    <p:sldId id="606" r:id="rId3"/>
    <p:sldId id="607" r:id="rId4"/>
    <p:sldId id="60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712891"/>
            <a:ext cx="9143999" cy="1776832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255. MAWHNEI MI AW, HONG PAI UN!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Come, Sinner, Come!</a:t>
            </a:r>
          </a:p>
          <a:p>
            <a:r>
              <a:rPr lang="en-US" sz="1500" dirty="0"/>
              <a:t>Matt. 11:28</a:t>
            </a:r>
          </a:p>
          <a:p>
            <a:r>
              <a:rPr lang="en-US" sz="1500" dirty="0"/>
              <a:t>W. E. Witter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F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706261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325" y="2210821"/>
            <a:ext cx="851535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aw;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ngetsak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aw.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aw;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930118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505" y="734900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1646920"/>
            <a:ext cx="8823959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aw.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aw.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aw;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896443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34901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79618"/>
            <a:ext cx="851535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sap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aw.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aw.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aw;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kingetsak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aw.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546124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193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255. MAWHNEI MI AW, HONG PAI UN!</vt:lpstr>
      <vt:lpstr>1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3</cp:revision>
  <dcterms:created xsi:type="dcterms:W3CDTF">2018-12-14T14:08:08Z</dcterms:created>
  <dcterms:modified xsi:type="dcterms:W3CDTF">2018-12-14T14:43:34Z</dcterms:modified>
</cp:coreProperties>
</file>